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D8168-3CBB-45BB-84F4-BDB231E0131B}" v="1" dt="2020-04-28T03:29:3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varScale="1">
        <p:scale>
          <a:sx n="68" d="100"/>
          <a:sy n="68" d="100"/>
        </p:scale>
        <p:origin x="792" y="6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A8DD8168-3CBB-45BB-84F4-BDB231E0131B}"/>
    <pc:docChg chg="undo custSel modSld">
      <pc:chgData name="Jen Tritle" userId="963153898a670134" providerId="LiveId" clId="{A8DD8168-3CBB-45BB-84F4-BDB231E0131B}" dt="2020-04-28T02:40:13.078" v="83" actId="27636"/>
      <pc:docMkLst>
        <pc:docMk/>
      </pc:docMkLst>
      <pc:sldChg chg="modSp mod">
        <pc:chgData name="Jen Tritle" userId="963153898a670134" providerId="LiveId" clId="{A8DD8168-3CBB-45BB-84F4-BDB231E0131B}" dt="2020-04-28T02:23:56.073" v="1" actId="1076"/>
        <pc:sldMkLst>
          <pc:docMk/>
          <pc:sldMk cId="4251851412" sldId="256"/>
        </pc:sldMkLst>
        <pc:graphicFrameChg chg="mod">
          <ac:chgData name="Jen Tritle" userId="963153898a670134" providerId="LiveId" clId="{A8DD8168-3CBB-45BB-84F4-BDB231E0131B}" dt="2020-04-28T02:23:56.073" v="1" actId="1076"/>
          <ac:graphicFrameMkLst>
            <pc:docMk/>
            <pc:sldMk cId="4251851412" sldId="256"/>
            <ac:graphicFrameMk id="13" creationId="{047F26E5-79F0-47AE-86EA-757953A14CA8}"/>
          </ac:graphicFrameMkLst>
        </pc:graphicFrameChg>
      </pc:sldChg>
      <pc:sldChg chg="modSp mod">
        <pc:chgData name="Jen Tritle" userId="963153898a670134" providerId="LiveId" clId="{A8DD8168-3CBB-45BB-84F4-BDB231E0131B}" dt="2020-04-28T02:25:00.690" v="5" actId="1076"/>
        <pc:sldMkLst>
          <pc:docMk/>
          <pc:sldMk cId="2300557884" sldId="257"/>
        </pc:sldMkLst>
        <pc:graphicFrameChg chg="mod">
          <ac:chgData name="Jen Tritle" userId="963153898a670134" providerId="LiveId" clId="{A8DD8168-3CBB-45BB-84F4-BDB231E0131B}" dt="2020-04-28T02:25:00.240" v="4" actId="1076"/>
          <ac:graphicFrameMkLst>
            <pc:docMk/>
            <pc:sldMk cId="2300557884" sldId="257"/>
            <ac:graphicFrameMk id="14" creationId="{12208AF0-7833-4A7E-AC54-5414D7FB3DE0}"/>
          </ac:graphicFrameMkLst>
        </pc:graphicFrameChg>
        <pc:picChg chg="mod">
          <ac:chgData name="Jen Tritle" userId="963153898a670134" providerId="LiveId" clId="{A8DD8168-3CBB-45BB-84F4-BDB231E0131B}" dt="2020-04-28T02:25:00.690" v="5" actId="1076"/>
          <ac:picMkLst>
            <pc:docMk/>
            <pc:sldMk cId="2300557884" sldId="257"/>
            <ac:picMk id="8" creationId="{09CC302F-FB31-4749-8081-CC7A91634471}"/>
          </ac:picMkLst>
        </pc:picChg>
      </pc:sldChg>
      <pc:sldChg chg="modSp mod">
        <pc:chgData name="Jen Tritle" userId="963153898a670134" providerId="LiveId" clId="{A8DD8168-3CBB-45BB-84F4-BDB231E0131B}" dt="2020-04-28T02:39:48.640" v="77" actId="6549"/>
        <pc:sldMkLst>
          <pc:docMk/>
          <pc:sldMk cId="1738319845" sldId="264"/>
        </pc:sldMkLst>
        <pc:spChg chg="mod">
          <ac:chgData name="Jen Tritle" userId="963153898a670134" providerId="LiveId" clId="{A8DD8168-3CBB-45BB-84F4-BDB231E0131B}" dt="2020-04-28T02:39:48.640" v="77" actId="6549"/>
          <ac:spMkLst>
            <pc:docMk/>
            <pc:sldMk cId="1738319845" sldId="264"/>
            <ac:spMk id="23" creationId="{0D13C065-AC7F-4B72-8D73-327E67E7183A}"/>
          </ac:spMkLst>
        </pc:spChg>
      </pc:sldChg>
      <pc:sldChg chg="modSp mod">
        <pc:chgData name="Jen Tritle" userId="963153898a670134" providerId="LiveId" clId="{A8DD8168-3CBB-45BB-84F4-BDB231E0131B}" dt="2020-04-28T02:39:19.461" v="74" actId="14100"/>
        <pc:sldMkLst>
          <pc:docMk/>
          <pc:sldMk cId="3513741818" sldId="266"/>
        </pc:sldMkLst>
        <pc:spChg chg="mod">
          <ac:chgData name="Jen Tritle" userId="963153898a670134" providerId="LiveId" clId="{A8DD8168-3CBB-45BB-84F4-BDB231E0131B}" dt="2020-04-28T02:39:19.461" v="74" actId="14100"/>
          <ac:spMkLst>
            <pc:docMk/>
            <pc:sldMk cId="3513741818" sldId="266"/>
            <ac:spMk id="4" creationId="{7F0B10A3-B8FA-435E-A80F-23ADC8AB351F}"/>
          </ac:spMkLst>
        </pc:spChg>
        <pc:spChg chg="mod">
          <ac:chgData name="Jen Tritle" userId="963153898a670134" providerId="LiveId" clId="{A8DD8168-3CBB-45BB-84F4-BDB231E0131B}" dt="2020-04-28T02:39:11.059" v="73" actId="14100"/>
          <ac:spMkLst>
            <pc:docMk/>
            <pc:sldMk cId="3513741818" sldId="266"/>
            <ac:spMk id="23" creationId="{0D13C065-AC7F-4B72-8D73-327E67E7183A}"/>
          </ac:spMkLst>
        </pc:spChg>
      </pc:sldChg>
      <pc:sldChg chg="modSp mod">
        <pc:chgData name="Jen Tritle" userId="963153898a670134" providerId="LiveId" clId="{A8DD8168-3CBB-45BB-84F4-BDB231E0131B}" dt="2020-04-28T02:32:41.891" v="71" actId="20577"/>
        <pc:sldMkLst>
          <pc:docMk/>
          <pc:sldMk cId="593335494" sldId="270"/>
        </pc:sldMkLst>
        <pc:spChg chg="mod">
          <ac:chgData name="Jen Tritle" userId="963153898a670134" providerId="LiveId" clId="{A8DD8168-3CBB-45BB-84F4-BDB231E0131B}" dt="2020-04-28T02:32:41.891" v="71" actId="20577"/>
          <ac:spMkLst>
            <pc:docMk/>
            <pc:sldMk cId="593335494" sldId="270"/>
            <ac:spMk id="23" creationId="{0D13C065-AC7F-4B72-8D73-327E67E7183A}"/>
          </ac:spMkLst>
        </pc:spChg>
      </pc:sldChg>
      <pc:sldChg chg="modSp mod">
        <pc:chgData name="Jen Tritle" userId="963153898a670134" providerId="LiveId" clId="{A8DD8168-3CBB-45BB-84F4-BDB231E0131B}" dt="2020-04-28T02:40:13.078" v="83" actId="27636"/>
        <pc:sldMkLst>
          <pc:docMk/>
          <pc:sldMk cId="3580221482" sldId="271"/>
        </pc:sldMkLst>
        <pc:spChg chg="mod">
          <ac:chgData name="Jen Tritle" userId="963153898a670134" providerId="LiveId" clId="{A8DD8168-3CBB-45BB-84F4-BDB231E0131B}" dt="2020-04-28T02:40:13.078" v="83" actId="27636"/>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1.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18.png"/><Relationship Id="rId10" Type="http://schemas.openxmlformats.org/officeDocument/2006/relationships/image" Target="../media/image2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70990912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2848050357"/>
                  </p:ext>
                </p:extLst>
              </p:nvPr>
            </p:nvGraphicFramePr>
            <p:xfrm>
              <a:off x="7533057" y="121631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533057" y="1216310"/>
                <a:ext cx="2525343" cy="252534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was aimed at building interactive charts showing the relationships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358785"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pleasing and easy to use. By clicking on specific parts of the charts, the user can get an idea on which languages are most popular in a specific domain, as well as the most common compensations. Information about job satisfaction relative to the compensation is made available to user in a boxplot chart. All of this can be filtered by country which is a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318129749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4616212" cy="2839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10198073"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xmlns="">
          <p:pic>
            <p:nvPicPr>
              <p:cNvPr id="34" name="Slide Zoom 33">
                <a:hlinkClick r:id="rId8"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236</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Jen Tritle</cp:lastModifiedBy>
  <cp:revision>37</cp:revision>
  <dcterms:created xsi:type="dcterms:W3CDTF">2020-04-23T19:58:03Z</dcterms:created>
  <dcterms:modified xsi:type="dcterms:W3CDTF">2020-04-28T03:29:45Z</dcterms:modified>
</cp:coreProperties>
</file>